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9061" autoAdjust="0"/>
  </p:normalViewPr>
  <p:slideViewPr>
    <p:cSldViewPr snapToGrid="0" snapToObjects="1">
      <p:cViewPr varScale="1">
        <p:scale>
          <a:sx n="109" d="100"/>
          <a:sy n="109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2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8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5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6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9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55996-E56A-6B48-8949-FA822A732B1A}" type="datetimeFigureOut">
              <a:rPr lang="en-US" smtClean="0"/>
              <a:t>18/02/16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B2BEE-D02E-9443-9DE2-674C6E900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4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14 at 12.3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45" y="734014"/>
            <a:ext cx="593327" cy="570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690" y="781679"/>
            <a:ext cx="1699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SARVA 3.0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145" y="1654434"/>
            <a:ext cx="593327" cy="593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690" y="1654434"/>
            <a:ext cx="593327" cy="593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530" y="1654434"/>
            <a:ext cx="593327" cy="593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705" y="1654434"/>
            <a:ext cx="593327" cy="593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565" y="1654434"/>
            <a:ext cx="593327" cy="5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09425" y="1654434"/>
            <a:ext cx="593327" cy="593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4286" y="1654434"/>
            <a:ext cx="593327" cy="593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741792"/>
            <a:ext cx="9144000" cy="26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923" y="6184290"/>
            <a:ext cx="8760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Lotus Head from Johannesburg, Gauteng, South Africa - </a:t>
            </a:r>
            <a:r>
              <a:rPr lang="en-US" sz="1400" dirty="0" err="1" smtClean="0"/>
              <a:t>sxc.hu</a:t>
            </a:r>
            <a:r>
              <a:rPr lang="en-US" sz="1400" dirty="0" smtClean="0"/>
              <a:t>, CC BY-SA 3.0,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=134539</a:t>
            </a:r>
            <a:endParaRPr lang="en-US" sz="1400" dirty="0"/>
          </a:p>
        </p:txBody>
      </p:sp>
      <p:pic>
        <p:nvPicPr>
          <p:cNvPr id="3" name="Picture 2" descr="1200px-Cornfield_in_South_Afr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0" y="315202"/>
            <a:ext cx="7825450" cy="58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357" y="6219242"/>
            <a:ext cx="8795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Andy Mitchell from Glasgow, UK - Lightning over Johannesburg, CC BY-SA 2.0, https://</a:t>
            </a:r>
            <a:r>
              <a:rPr lang="en-US" sz="1200" dirty="0" err="1" smtClean="0"/>
              <a:t>commons.wikimedia.org</a:t>
            </a:r>
            <a:r>
              <a:rPr lang="en-US" sz="1200" dirty="0" smtClean="0"/>
              <a:t>/w/</a:t>
            </a:r>
            <a:r>
              <a:rPr lang="en-US" sz="1200" dirty="0" err="1" smtClean="0"/>
              <a:t>index.php?curid</a:t>
            </a:r>
            <a:r>
              <a:rPr lang="en-US" sz="1200" dirty="0" smtClean="0"/>
              <a:t>=27177569</a:t>
            </a:r>
            <a:endParaRPr lang="en-US" sz="1200" dirty="0"/>
          </a:p>
        </p:txBody>
      </p:sp>
      <p:pic>
        <p:nvPicPr>
          <p:cNvPr id="4" name="Picture 3" descr="1200px-Lightning_over_Johannesburg_(4304712492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2" t="8054" b="16798"/>
          <a:stretch/>
        </p:blipFill>
        <p:spPr>
          <a:xfrm>
            <a:off x="477736" y="539174"/>
            <a:ext cx="8077744" cy="52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314" y="6346090"/>
            <a:ext cx="8666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By </a:t>
            </a:r>
            <a:r>
              <a:rPr lang="en-US" sz="1600" dirty="0" err="1" smtClean="0"/>
              <a:t>Deavmi</a:t>
            </a:r>
            <a:r>
              <a:rPr lang="en-US" sz="1600" dirty="0" smtClean="0"/>
              <a:t> - Own work, CC BY-SA 3.0, https://</a:t>
            </a:r>
            <a:r>
              <a:rPr lang="en-US" sz="1600" dirty="0" err="1" smtClean="0"/>
              <a:t>commons.wikimedia.org</a:t>
            </a:r>
            <a:r>
              <a:rPr lang="en-US" sz="1600" dirty="0" smtClean="0"/>
              <a:t>/w/</a:t>
            </a:r>
            <a:r>
              <a:rPr lang="en-US" sz="1600" dirty="0" err="1" smtClean="0"/>
              <a:t>index.php?curid</a:t>
            </a:r>
            <a:r>
              <a:rPr lang="en-US" sz="1600" dirty="0" smtClean="0"/>
              <a:t>=41448035</a:t>
            </a:r>
            <a:endParaRPr lang="en-US" sz="1600" dirty="0"/>
          </a:p>
        </p:txBody>
      </p:sp>
      <p:pic>
        <p:nvPicPr>
          <p:cNvPr id="3" name="Picture 2" descr="1200px-Umhlanga_Beach_Wa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7" y="652835"/>
            <a:ext cx="8575959" cy="48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619" y="6381043"/>
            <a:ext cx="8783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Public Domain,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=1992131</a:t>
            </a:r>
            <a:endParaRPr lang="en-US" sz="1400" dirty="0"/>
          </a:p>
        </p:txBody>
      </p:sp>
      <p:pic>
        <p:nvPicPr>
          <p:cNvPr id="4" name="Picture 3" descr="1200px-Cape-coloured-childr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8" y="606232"/>
            <a:ext cx="8389525" cy="47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694" y="6357741"/>
            <a:ext cx="8622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</a:t>
            </a:r>
            <a:r>
              <a:rPr lang="en-US" sz="1400" dirty="0" err="1" smtClean="0"/>
              <a:t>mindseed</a:t>
            </a:r>
            <a:r>
              <a:rPr lang="en-US" sz="1400" dirty="0" smtClean="0"/>
              <a:t> design - Own work, CC BY-SA 4.0,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=63938072</a:t>
            </a:r>
            <a:endParaRPr lang="en-US" sz="1400" dirty="0"/>
          </a:p>
        </p:txBody>
      </p:sp>
      <p:pic>
        <p:nvPicPr>
          <p:cNvPr id="3" name="Picture 2" descr="1200px-Gathering_wood_for_the_home_fi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9" y="500987"/>
            <a:ext cx="7550574" cy="56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521" y="6404345"/>
            <a:ext cx="8855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Hein </a:t>
            </a:r>
            <a:r>
              <a:rPr lang="en-US" sz="1400" dirty="0" err="1" smtClean="0"/>
              <a:t>waschefort</a:t>
            </a:r>
            <a:r>
              <a:rPr lang="en-US" sz="1400" dirty="0" smtClean="0"/>
              <a:t> - Own work, CC BY-SA 3.0,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=22159600</a:t>
            </a:r>
            <a:endParaRPr lang="en-US" sz="1400" dirty="0"/>
          </a:p>
        </p:txBody>
      </p:sp>
      <p:pic>
        <p:nvPicPr>
          <p:cNvPr id="3" name="Picture 2" descr="Polution_in_the_highve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2" y="625555"/>
            <a:ext cx="7855599" cy="28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imag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5" y="607167"/>
            <a:ext cx="8447786" cy="33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966" y="6369392"/>
            <a:ext cx="8841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</a:t>
            </a:r>
            <a:r>
              <a:rPr lang="en-US" sz="1400" dirty="0" err="1" smtClean="0"/>
              <a:t>Martinvl</a:t>
            </a:r>
            <a:r>
              <a:rPr lang="en-US" sz="1400" dirty="0" smtClean="0"/>
              <a:t> - Own work, CC BY-SA 4.0,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=45624244</a:t>
            </a:r>
            <a:endParaRPr lang="en-US" sz="1400" dirty="0"/>
          </a:p>
        </p:txBody>
      </p:sp>
      <p:pic>
        <p:nvPicPr>
          <p:cNvPr id="3" name="Picture 2" descr="1200px-CaledonShantyT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6" y="381000"/>
            <a:ext cx="8261352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879" y="6268469"/>
            <a:ext cx="8748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Times </a:t>
            </a:r>
            <a:r>
              <a:rPr lang="en-US" sz="1200" dirty="0" err="1" smtClean="0"/>
              <a:t>Asi</a:t>
            </a:r>
            <a:r>
              <a:rPr lang="en-US" sz="1200" dirty="0" smtClean="0"/>
              <a:t> - Flickr: A Seeker 400 drone, manufactured by South African company Denel Dynamics, flies over Cape Town Stadium., CC BY 2.0, https://</a:t>
            </a:r>
            <a:r>
              <a:rPr lang="en-US" sz="1200" dirty="0" err="1" smtClean="0"/>
              <a:t>commons.wikimedia.org</a:t>
            </a:r>
            <a:r>
              <a:rPr lang="en-US" sz="1200" dirty="0" smtClean="0"/>
              <a:t>/w/</a:t>
            </a:r>
            <a:r>
              <a:rPr lang="en-US" sz="1200" dirty="0" err="1" smtClean="0"/>
              <a:t>index.php?curid</a:t>
            </a:r>
            <a:r>
              <a:rPr lang="en-US" sz="1200" dirty="0" smtClean="0"/>
              <a:t>=32474694</a:t>
            </a:r>
            <a:endParaRPr lang="en-US" sz="1200" dirty="0"/>
          </a:p>
        </p:txBody>
      </p:sp>
      <p:pic>
        <p:nvPicPr>
          <p:cNvPr id="3" name="Picture 2" descr="A_Seeker_400_drone,_manufactured_by_South_African_company_Denel_Dynamics,_flies_over_Cape_Town_Stadium.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65" y="502919"/>
            <a:ext cx="7904047" cy="51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4" y="622300"/>
            <a:ext cx="7824117" cy="3158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4" y="3951938"/>
            <a:ext cx="7912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2676484"/>
          </a:xfrm>
          <a:prstGeom prst="rect">
            <a:avLst/>
          </a:prstGeom>
        </p:spPr>
      </p:pic>
      <p:pic>
        <p:nvPicPr>
          <p:cNvPr id="3" name="Picture 2" descr="background_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6" b="13321"/>
          <a:stretch/>
        </p:blipFill>
        <p:spPr>
          <a:xfrm>
            <a:off x="0" y="1677727"/>
            <a:ext cx="9144000" cy="3087484"/>
          </a:xfrm>
          <a:prstGeom prst="rect">
            <a:avLst/>
          </a:prstGeom>
        </p:spPr>
      </p:pic>
      <p:pic>
        <p:nvPicPr>
          <p:cNvPr id="4" name="Picture 3" descr="background_image_3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516"/>
            <a:ext cx="9144000" cy="30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neim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5" y="562775"/>
            <a:ext cx="8434038" cy="46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2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697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93800"/>
            <a:ext cx="4953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914400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62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3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69"/>
            <a:ext cx="9144000" cy="42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772" y="1549567"/>
            <a:ext cx="287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Menu 1    Menu2   Menu3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18772" y="1922395"/>
            <a:ext cx="2679987" cy="166607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Menu 11  </a:t>
            </a: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Menu 111 </a:t>
            </a: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Menu 112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Menu 12</a:t>
            </a: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Menu 121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7596" y="1916275"/>
            <a:ext cx="1025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Menu 13</a:t>
            </a: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Menu 131 </a:t>
            </a: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Menu 132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9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1" y="2382528"/>
            <a:ext cx="2113539" cy="2057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1" y="229044"/>
            <a:ext cx="2113539" cy="2057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18"/>
          <a:stretch/>
        </p:blipFill>
        <p:spPr>
          <a:xfrm>
            <a:off x="2357324" y="238625"/>
            <a:ext cx="2113539" cy="2057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324" y="2413863"/>
            <a:ext cx="2084184" cy="2026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562" y="238625"/>
            <a:ext cx="2103754" cy="2047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562" y="2413863"/>
            <a:ext cx="2103754" cy="2036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1769" y="229044"/>
            <a:ext cx="2103754" cy="2047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769" y="2413863"/>
            <a:ext cx="2103754" cy="2026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871" y="4561243"/>
            <a:ext cx="2113539" cy="20576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7325" y="4592578"/>
            <a:ext cx="2084184" cy="20263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4562" y="4592578"/>
            <a:ext cx="2103754" cy="20367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1769" y="4603023"/>
            <a:ext cx="2103754" cy="2026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100276" y="229044"/>
            <a:ext cx="2100276" cy="2047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100276" y="2413863"/>
            <a:ext cx="2113539" cy="20263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100276" y="4561243"/>
            <a:ext cx="2121911" cy="20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619" y="6416002"/>
            <a:ext cx="8795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</a:t>
            </a:r>
            <a:r>
              <a:rPr lang="en-US" sz="1400" dirty="0" err="1" smtClean="0"/>
              <a:t>Antti</a:t>
            </a:r>
            <a:r>
              <a:rPr lang="en-US" sz="1400" dirty="0" smtClean="0"/>
              <a:t> </a:t>
            </a:r>
            <a:r>
              <a:rPr lang="en-US" sz="1400" dirty="0" err="1" smtClean="0"/>
              <a:t>Lipponen</a:t>
            </a:r>
            <a:r>
              <a:rPr lang="en-US" sz="1400" dirty="0" smtClean="0"/>
              <a:t> - South Africa 2017 01 18, CC BY 2.0,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=63250760</a:t>
            </a:r>
            <a:endParaRPr lang="en-US" sz="1400" dirty="0"/>
          </a:p>
        </p:txBody>
      </p:sp>
      <p:pic>
        <p:nvPicPr>
          <p:cNvPr id="3" name="Picture 2" descr="640px-South_Africa_2017_01_18_(32030904050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22761"/>
            <a:ext cx="8115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32" y="582397"/>
            <a:ext cx="8269887" cy="5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7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662" y="6277497"/>
            <a:ext cx="88650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By </a:t>
            </a:r>
            <a:r>
              <a:rPr lang="en-US" sz="1100" dirty="0" err="1" smtClean="0"/>
              <a:t>Lollie</a:t>
            </a:r>
            <a:r>
              <a:rPr lang="en-US" sz="1100" dirty="0" smtClean="0"/>
              <a:t>-Pop from Cape Town, South Africa - </a:t>
            </a:r>
            <a:r>
              <a:rPr lang="en-US" sz="1100" dirty="0" err="1" smtClean="0"/>
              <a:t>Windpomp</a:t>
            </a:r>
            <a:r>
              <a:rPr lang="en-US" sz="1100" dirty="0" smtClean="0"/>
              <a:t>, CC BY 2.0, https://</a:t>
            </a:r>
            <a:r>
              <a:rPr lang="en-US" sz="1100" dirty="0" err="1" smtClean="0"/>
              <a:t>commons.wikimedia.org</a:t>
            </a:r>
            <a:r>
              <a:rPr lang="en-US" sz="1100" dirty="0" smtClean="0"/>
              <a:t>/w/</a:t>
            </a:r>
            <a:r>
              <a:rPr lang="en-US" sz="1100" dirty="0" err="1" smtClean="0"/>
              <a:t>index.php?curid</a:t>
            </a:r>
            <a:r>
              <a:rPr lang="en-US" sz="1100" dirty="0" smtClean="0"/>
              <a:t>=4348535</a:t>
            </a:r>
            <a:endParaRPr lang="en-US" sz="1100" dirty="0"/>
          </a:p>
        </p:txBody>
      </p:sp>
      <p:pic>
        <p:nvPicPr>
          <p:cNvPr id="3" name="Picture 2" descr="640px-Windmill_South_Afr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" y="381000"/>
            <a:ext cx="7616548" cy="57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313" y="6392700"/>
            <a:ext cx="8795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By Kate Holt/</a:t>
            </a:r>
            <a:r>
              <a:rPr lang="en-US" sz="1600" dirty="0" err="1" smtClean="0"/>
              <a:t>AusAID</a:t>
            </a:r>
            <a:r>
              <a:rPr lang="en-US" sz="1600" dirty="0" smtClean="0"/>
              <a:t>, CC BY 2.0, https://</a:t>
            </a:r>
            <a:r>
              <a:rPr lang="en-US" sz="1600" dirty="0" err="1" smtClean="0"/>
              <a:t>commons.wikimedia.org</a:t>
            </a:r>
            <a:r>
              <a:rPr lang="en-US" sz="1600" dirty="0" smtClean="0"/>
              <a:t>/w/</a:t>
            </a:r>
            <a:r>
              <a:rPr lang="en-US" sz="1600" dirty="0" err="1" smtClean="0"/>
              <a:t>index.php?curid</a:t>
            </a:r>
            <a:r>
              <a:rPr lang="en-US" sz="1600" dirty="0" smtClean="0"/>
              <a:t>=32168472</a:t>
            </a:r>
            <a:endParaRPr lang="en-US" sz="1600" dirty="0"/>
          </a:p>
        </p:txBody>
      </p:sp>
      <p:pic>
        <p:nvPicPr>
          <p:cNvPr id="3" name="Picture 2" descr="640px-Africa_Food_Security_16_(10665114074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7" y="529642"/>
            <a:ext cx="7973059" cy="53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4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271" y="6357741"/>
            <a:ext cx="8771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By Barry </a:t>
            </a:r>
            <a:r>
              <a:rPr lang="en-US" sz="1400" dirty="0" err="1" smtClean="0"/>
              <a:t>haynes</a:t>
            </a:r>
            <a:r>
              <a:rPr lang="en-US" sz="1400" dirty="0" smtClean="0"/>
              <a:t> - Own work, CC BY-SA 4.0, 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/w/</a:t>
            </a:r>
            <a:r>
              <a:rPr lang="en-US" sz="1400" dirty="0" err="1" smtClean="0"/>
              <a:t>index.php?curid</a:t>
            </a:r>
            <a:r>
              <a:rPr lang="en-US" sz="1400" dirty="0" smtClean="0"/>
              <a:t>=37639294</a:t>
            </a:r>
            <a:endParaRPr lang="en-US" sz="1400" dirty="0"/>
          </a:p>
        </p:txBody>
      </p:sp>
      <p:pic>
        <p:nvPicPr>
          <p:cNvPr id="3" name="Picture 2" descr="640px-Field_and_Sk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3" y="517992"/>
            <a:ext cx="8019668" cy="53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1485" y="6322789"/>
            <a:ext cx="8002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</a:t>
            </a:r>
            <a:r>
              <a:rPr lang="en-US" sz="1200" dirty="0" err="1" smtClean="0"/>
              <a:t>SkyPixels</a:t>
            </a:r>
            <a:r>
              <a:rPr lang="en-US" sz="1200" dirty="0" smtClean="0"/>
              <a:t> - Own work, CC BY-SA 4.0, https://</a:t>
            </a:r>
            <a:r>
              <a:rPr lang="en-US" sz="1200" dirty="0" err="1" smtClean="0"/>
              <a:t>commons.wikimedia.org</a:t>
            </a:r>
            <a:r>
              <a:rPr lang="en-US" sz="1200" dirty="0" smtClean="0"/>
              <a:t>/w/</a:t>
            </a:r>
            <a:r>
              <a:rPr lang="en-US" sz="1200" dirty="0" err="1" smtClean="0"/>
              <a:t>index.php?curid</a:t>
            </a:r>
            <a:r>
              <a:rPr lang="en-US" sz="1200" dirty="0" smtClean="0"/>
              <a:t>=40408184</a:t>
            </a:r>
            <a:endParaRPr lang="en-US" sz="1200" dirty="0"/>
          </a:p>
        </p:txBody>
      </p:sp>
      <p:pic>
        <p:nvPicPr>
          <p:cNvPr id="3" name="Picture 2" descr="1200px-Canola_Fileds_Overberg_CapeT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9" y="462663"/>
            <a:ext cx="8324110" cy="46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377</Words>
  <Application>Microsoft Macintosh PowerPoint</Application>
  <PresentationFormat>On-screen Show (4:3)</PresentationFormat>
  <Paragraphs>24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SAEON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Wim Hugo</dc:creator>
  <cp:lastModifiedBy>Wim Hugo</cp:lastModifiedBy>
  <cp:revision>24</cp:revision>
  <dcterms:created xsi:type="dcterms:W3CDTF">2018-02-14T19:11:10Z</dcterms:created>
  <dcterms:modified xsi:type="dcterms:W3CDTF">2018-02-17T07:30:08Z</dcterms:modified>
</cp:coreProperties>
</file>